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8" r:id="rId6"/>
    <p:sldId id="269" r:id="rId7"/>
    <p:sldId id="270" r:id="rId8"/>
    <p:sldId id="259" r:id="rId9"/>
    <p:sldId id="260" r:id="rId10"/>
    <p:sldId id="261" r:id="rId11"/>
    <p:sldId id="262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462" autoAdjust="0"/>
  </p:normalViewPr>
  <p:slideViewPr>
    <p:cSldViewPr snapToGrid="0">
      <p:cViewPr varScale="1">
        <p:scale>
          <a:sx n="68" d="100"/>
          <a:sy n="68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77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71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331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0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18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5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018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288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3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208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444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">
              <a:schemeClr val="accent1">
                <a:lumMod val="5000"/>
                <a:lumOff val="95000"/>
              </a:schemeClr>
            </a:gs>
            <a:gs pos="5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53893-4F1B-4888-9F66-619FB59EA280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373EC-0F1A-4B63-8CA1-71C8C1AA2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2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17" y="372573"/>
            <a:ext cx="5972175" cy="5972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98412" y="4093698"/>
            <a:ext cx="34790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для МАДОУ 161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1 кв. категории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Устинова Э.Р.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447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5760" y="478303"/>
            <a:ext cx="877824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Поиграйте с ребенком в дидактические игры:</a:t>
            </a:r>
            <a:endParaRPr lang="ru-RU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«Для какой профессии это нужно?»</a:t>
            </a:r>
            <a:endParaRPr lang="ru-RU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Весы, прилавок, товар, кассовый аппарат… - продавцу.</a:t>
            </a:r>
          </a:p>
          <a:p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Метла, лопата, шланг, песок, лом, снегоуборочная машина… - дворнику.</a:t>
            </a:r>
          </a:p>
          <a:p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Стиральная машина, ванна, мыло, утюг… - прачке.</a:t>
            </a:r>
          </a:p>
          <a:p>
            <a:pPr marL="285750" indent="-285750">
              <a:buFontTx/>
              <a:buChar char="-"/>
            </a:pP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Расческа, ножницы, фен, шампунь, лак для волос, машинка для стрижки… - парикмахеру.</a:t>
            </a:r>
            <a:endParaRPr lang="en-US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«Угадайте, что я делаю?»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имитируем трудовые действия не только движениями, но и (по возможности) передавая звуками, предлагаем ребенку отгадать.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чистим пылесосом пол, забиваем гвоздь, пилим, едем на машине, стираем, несем ведро с водой, протираем зеркало, рубим дрова, трем на терке и т.д.</a:t>
            </a:r>
          </a:p>
          <a:p>
            <a:pPr marL="285750" indent="-285750">
              <a:buFontTx/>
              <a:buChar char="-"/>
            </a:pPr>
            <a:endParaRPr lang="ru-RU" b="0" i="0" dirty="0">
              <a:solidFill>
                <a:srgbClr val="464646"/>
              </a:solidFill>
              <a:effectLst/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397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43" y="2184100"/>
            <a:ext cx="3348111" cy="42915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759653" y="590843"/>
            <a:ext cx="10480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нарисовать, сделать поделки своими руками к празднику. И, конечно, не забываем трудиться – помогать друг другу!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962" y="1443871"/>
            <a:ext cx="4087236" cy="40872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2570" y="2485388"/>
            <a:ext cx="4320885" cy="423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729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8112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внимание.</a:t>
            </a:r>
            <a:endParaRPr lang="ru-RU" sz="6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8" b="100000" l="575" r="100000">
                        <a14:foregroundMark x1="8046" y1="57188" x2="8046" y2="57188"/>
                        <a14:foregroundMark x1="10920" y1="43125" x2="10920" y2="43125"/>
                        <a14:foregroundMark x1="11494" y1="28750" x2="11494" y2="28750"/>
                        <a14:foregroundMark x1="21839" y1="18438" x2="21839" y2="18438"/>
                        <a14:foregroundMark x1="30172" y1="12188" x2="30172" y2="12188"/>
                        <a14:foregroundMark x1="45977" y1="10625" x2="45977" y2="10625"/>
                        <a14:foregroundMark x1="61207" y1="8438" x2="61207" y2="8438"/>
                        <a14:foregroundMark x1="72126" y1="14688" x2="72126" y2="14688"/>
                        <a14:foregroundMark x1="78448" y1="29375" x2="78448" y2="29375"/>
                        <a14:foregroundMark x1="84770" y1="35625" x2="84770" y2="35625"/>
                        <a14:foregroundMark x1="85345" y1="46875" x2="85345" y2="46875"/>
                        <a14:foregroundMark x1="88793" y1="59688" x2="88793" y2="59688"/>
                        <a14:foregroundMark x1="77011" y1="68438" x2="77011" y2="68438"/>
                        <a14:foregroundMark x1="72989" y1="79063" x2="72989" y2="79063"/>
                        <a14:foregroundMark x1="64655" y1="85000" x2="64655" y2="85000"/>
                        <a14:foregroundMark x1="53736" y1="86563" x2="53736" y2="86563"/>
                        <a14:foregroundMark x1="42816" y1="89688" x2="42816" y2="89688"/>
                        <a14:foregroundMark x1="34195" y1="85625" x2="34195" y2="85625"/>
                        <a14:foregroundMark x1="21839" y1="78438" x2="21839" y2="78438"/>
                        <a14:foregroundMark x1="15805" y1="66250" x2="15805" y2="66250"/>
                        <a14:foregroundMark x1="48851" y1="39063" x2="48851" y2="39063"/>
                        <a14:foregroundMark x1="66092" y1="40625" x2="66092" y2="406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0175" y="3157025"/>
            <a:ext cx="33147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7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Расскажите детям о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празднике 1 Мая: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Мая - Праздник весны и труда! День 1 мая, как и 8 марта, много лет назад был днём борьбы рабочих людей за свои права. В те времена жизнь рабочих, которые трудились на фабриках и заводах, была тяжёлой. Они работали с раннего утра до позднего вечера и за свой нелёгкий труд получали так мало денег, что иногда их не хватало даже на еду. 1 мая рабочие (и женщины и мужчины) устраивали шествия — демонстрации. Они несли флаги и плакаты. На плакатах были написаны требования трудового народа.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наши дни 1 мая мы отмечаем Праздник весны и труда. Это праздник всех, кто трудится, праздник людей разных профессий: рабочих, учёных, врачей, учителей.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Праздник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весны и труда принято отмечать красочными шествиями, демонстрациями. Люди берут с собой воздушные шарики, флажки, цветы. А чтобы было шумно и весело — свистульки и трещотки. 1 мая повсюду звучит музыка, играют оркестры. Все поют и танцуют. На ярких плакатах написаны слова: «МИР», «МАЙ», «ТРУД».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10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306" y="1503143"/>
            <a:ext cx="6217920" cy="417291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 Финляндии первое мая – это весенний карнавал студентов.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76400" y="1797489"/>
            <a:ext cx="10515600" cy="4351338"/>
          </a:xfrm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643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Германии и Франции это праздник ландышей.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5914" y="1829594"/>
            <a:ext cx="6606173" cy="465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28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Сицилии все люди в первомайские дни собирают луговые цветы, которые, по местным поверьям, приносят счастье.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8289" y="2215356"/>
            <a:ext cx="6338961" cy="418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05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32487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России первое мая тоже празднуется очень давно, аж с 1891 года. Праздник этот символизирует возрождение и приход весны. А раньше первое мая назывался международный день солидарности трудящихся или просто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первомай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Люди с флагами и шарами ходили на демонстрацию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4560" y="1825624"/>
            <a:ext cx="6803875" cy="465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126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 этот праздник называется день весны и труда. Одни люди первого мая едут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на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садовые участки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Другие всей семьей на пикник жарить вкусный и ароматный шашлык</a:t>
            </a:r>
            <a:r>
              <a:rPr lang="ru-RU" dirty="0"/>
              <a:t>…</a:t>
            </a:r>
          </a:p>
        </p:txBody>
      </p:sp>
      <p:pic>
        <p:nvPicPr>
          <p:cNvPr id="1026" name="Picture 2" descr="https://ped-kopilka.ru/upload/blogs2/2016/4/23996_50de904893ef743e412a41188cb7f7e3.j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4803530" cy="361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175" y="1690688"/>
            <a:ext cx="4614203" cy="361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9655" y="773723"/>
            <a:ext cx="83843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4646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Выучите с ребенком стихотворение:</a:t>
            </a:r>
            <a:endParaRPr lang="ru-RU" sz="2800" b="0" i="0" dirty="0" smtClean="0">
              <a:solidFill>
                <a:srgbClr val="46464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Тёплым днём весенним ясным</a:t>
            </a:r>
          </a:p>
          <a:p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всех, дружок, встречай</a:t>
            </a:r>
          </a:p>
          <a:p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Удивительный, прекрасный,</a:t>
            </a:r>
          </a:p>
          <a:p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Добрый праздник Первомай!</a:t>
            </a:r>
            <a:endParaRPr lang="ru-RU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189" y="3020492"/>
            <a:ext cx="6348339" cy="333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91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0166" y="492370"/>
            <a:ext cx="869383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Загадайте ребенку загадки о профессиях:</a:t>
            </a:r>
            <a:endParaRPr lang="ru-RU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Кирпичи кладет он в ряд,</a:t>
            </a:r>
            <a:b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Строит садик для ребят.</a:t>
            </a:r>
            <a:b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Строит школы, магазины, строит новые дома,</a:t>
            </a:r>
            <a:b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Строит целые деревни, даже строит города.</a:t>
            </a:r>
            <a:b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шахтер и не водитель,</a:t>
            </a:r>
            <a:b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Всё построит нам... (</a:t>
            </a:r>
            <a:r>
              <a:rPr lang="ru-RU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Дороги все ему знакомы, он в кабине словно дома.</a:t>
            </a:r>
          </a:p>
          <a:p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все правила движения знает твёрдо, без сомненья.</a:t>
            </a:r>
          </a:p>
          <a:p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Вмиг заводит он мотор,</a:t>
            </a:r>
          </a:p>
          <a:p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машине мчит... (</a:t>
            </a:r>
            <a:r>
              <a:rPr lang="ru-RU" sz="24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шофёр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белоснежном он халате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Лечит всех больных в палате.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вдруг беда случится,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на "скорой" он примчится.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Сделает укол – не плачь, ведь все болезни лечит… 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400" b="0" i="0" dirty="0">
              <a:solidFill>
                <a:srgbClr val="46464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1684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321</Words>
  <Application>Microsoft Office PowerPoint</Application>
  <PresentationFormat>Широкоэкранный</PresentationFormat>
  <Paragraphs>38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Расскажите детям о празднике 1 Мая:</vt:lpstr>
      <vt:lpstr>Например, в Финляндии первое мая – это весенний карнавал студентов.</vt:lpstr>
      <vt:lpstr>В Германии и Франции это праздник ландышей. </vt:lpstr>
      <vt:lpstr>На Сицилии все люди в первомайские дни собирают луговые цветы, которые, по местным поверьям, приносят счастье.</vt:lpstr>
      <vt:lpstr>А в России первое мая тоже празднуется очень давно, аж с 1891 года. Праздник этот символизирует возрождение и приход весны. А раньше первое мая назывался международный день солидарности трудящихся или просто первомай. Люди с флагами и шарами ходили на демонстрацию</vt:lpstr>
      <vt:lpstr>А сейчас этот праздник называется день весны и труда. Одни люди первого мая едут работать на садовые участки. Другие всей семьей на пикник жарить вкусный и ароматный шашлык…</vt:lpstr>
      <vt:lpstr>Презентация PowerPoint</vt:lpstr>
      <vt:lpstr>Презентация PowerPoint</vt:lpstr>
      <vt:lpstr>Презентация PowerPoint</vt:lpstr>
      <vt:lpstr>Презентация PowerPoint</vt:lpstr>
      <vt:lpstr>   Спасибо за внимание.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Elvira</dc:creator>
  <cp:lastModifiedBy>Elvira</cp:lastModifiedBy>
  <cp:revision>6</cp:revision>
  <dcterms:created xsi:type="dcterms:W3CDTF">2020-04-25T07:59:06Z</dcterms:created>
  <dcterms:modified xsi:type="dcterms:W3CDTF">2020-04-25T08:38:39Z</dcterms:modified>
</cp:coreProperties>
</file>